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82" r:id="rId15"/>
    <p:sldId id="272" r:id="rId16"/>
    <p:sldId id="276" r:id="rId17"/>
    <p:sldId id="278" r:id="rId18"/>
    <p:sldId id="279" r:id="rId19"/>
    <p:sldId id="277" r:id="rId20"/>
    <p:sldId id="281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5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0.70900000000000007</c:v>
                </c:pt>
                <c:pt idx="1">
                  <c:v>7.0000000000000019E-3</c:v>
                </c:pt>
                <c:pt idx="2">
                  <c:v>0.28400000000000003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70.900000000000006</c:v>
                </c:pt>
                <c:pt idx="1">
                  <c:v>0.70000000000000007</c:v>
                </c:pt>
                <c:pt idx="2">
                  <c:v>28.4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5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0.58099999999999996</c:v>
                </c:pt>
                <c:pt idx="1">
                  <c:v>6.000000000000001E-3</c:v>
                </c:pt>
                <c:pt idx="2">
                  <c:v>0.41300000000000003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58.1</c:v>
                </c:pt>
                <c:pt idx="1">
                  <c:v>0.60000000000000009</c:v>
                </c:pt>
                <c:pt idx="2">
                  <c:v>41.3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chemeClr val="accent5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0.68799999999999994</c:v>
                </c:pt>
                <c:pt idx="1">
                  <c:v>7.000000000000001E-3</c:v>
                </c:pt>
                <c:pt idx="2">
                  <c:v>0.3050000000000001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68.8</c:v>
                </c:pt>
                <c:pt idx="1">
                  <c:v>0.70000000000000007</c:v>
                </c:pt>
                <c:pt idx="2">
                  <c:v>30.5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FB2C-03A5-4B2A-942A-810C345CB999}" type="datetimeFigureOut">
              <a:rPr lang="ru-RU" smtClean="0"/>
              <a:pPr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14366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28736"/>
            <a:ext cx="8001056" cy="26776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ешени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Собрания депутатов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 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Родионово-Несветайского района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плановый период 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годов»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26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4286256"/>
            <a:ext cx="3000396" cy="23798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Большекрепинского сельского поселения</a:t>
            </a:r>
            <a:endParaRPr lang="ru-RU" sz="2400" dirty="0"/>
          </a:p>
        </p:txBody>
      </p:sp>
      <p:graphicFrame>
        <p:nvGraphicFramePr>
          <p:cNvPr id="5" name="Group 2902"/>
          <p:cNvGraphicFramePr>
            <a:graphicFrameLocks/>
          </p:cNvGraphicFramePr>
          <p:nvPr/>
        </p:nvGraphicFramePr>
        <p:xfrm>
          <a:off x="285720" y="1500175"/>
          <a:ext cx="8643997" cy="5164609"/>
        </p:xfrm>
        <a:graphic>
          <a:graphicData uri="http://schemas.openxmlformats.org/drawingml/2006/table">
            <a:tbl>
              <a:tblPr/>
              <a:tblGrid>
                <a:gridCol w="714380"/>
                <a:gridCol w="3127941"/>
                <a:gridCol w="812766"/>
                <a:gridCol w="811138"/>
                <a:gridCol w="517956"/>
                <a:gridCol w="812767"/>
                <a:gridCol w="516326"/>
                <a:gridCol w="812767"/>
                <a:gridCol w="517956"/>
              </a:tblGrid>
              <a:tr h="29734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12653,6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14017,1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11985,3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12519,8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4955,0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5187,4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37,0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5518,1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5304,4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авоохранительная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1857,7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2163,5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1734,2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5621,4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6250,8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44,5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5192,7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5197,3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6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Общий объем расходов на 2020 год определен в 14017,1 тыс. рублей, что на 4,1  процента ниже первоначальных показателей бюджета 2019 года. Общий объем расходов на 2021 год и 2022 год составляет 11985,3  тыс. рублей и 12519,8  тыс. рублей соответственно.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2020-2022 годах и с учетом основных направлений бюджетной и налоговой политики Большекрепинского сельского поселения  на 2020-2022 годы.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Денежное содержание муниципальных служащих рассчитано с учетом роста фонда оплаты труда  года без учета его дальнейшего повышения в 2020 – 2022 годах.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Расходы 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58204" cy="193991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принятых муниципальных программ Большекрепинского сельского поселения предусмотрено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2020 году 13558,8 тыс. рублей, в 2021 году 10901,1 тыс. рублей, в 2022 году 11646,6 тыс. 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1" y="476250"/>
          <a:ext cx="8463021" cy="5387726"/>
        </p:xfrm>
        <a:graphic>
          <a:graphicData uri="http://schemas.openxmlformats.org/drawingml/2006/table">
            <a:tbl>
              <a:tblPr/>
              <a:tblGrid>
                <a:gridCol w="4494766"/>
                <a:gridCol w="1284831"/>
                <a:gridCol w="1396919"/>
                <a:gridCol w="1286505"/>
              </a:tblGrid>
              <a:tr h="741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13558,8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10901,1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11646,6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Социальная поддержка граждан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Обеспечение общественного порядка и противодействие преступности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Обеспечение первичных мер пожарной безопасности и безопасности людей на водных объектах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 Развитие культуры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6250,8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5192,7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5197,3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   Благоустройство территории поселения, охрана окружающей среды и рациональное природопользование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2163,5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1003,3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1734,2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   Развитие физической культуры и спорта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Управление муниципальными финансами  и создание условий для их эффективного управления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4902,2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4634,2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4644,2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643998" cy="14287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Большекрепинского сельского поселения «Социальная поддержка граждан»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286808" cy="242889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Цели муниципальной программы: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повышение качества жизни отдельных категорий населения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Задачи муниципальной программы: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выполнение обязательств государства по социальной поддержке отдельным категориям населения</a:t>
            </a:r>
          </a:p>
          <a:p>
            <a:endParaRPr lang="ru-RU" dirty="0"/>
          </a:p>
        </p:txBody>
      </p:sp>
      <p:pic>
        <p:nvPicPr>
          <p:cNvPr id="5" name="Рисунок 4" descr="600_3_71454_n10928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4000504"/>
            <a:ext cx="3571900" cy="2678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9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3857628"/>
            <a:ext cx="2643206" cy="2608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071569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БОЛЬШЕКРЕПИНСКОГО СЕЛЬСКОГО ПОСЕЛЕНИЯ</a:t>
            </a:r>
            <a:b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«Обеспечение общественного порядка и противодействие преступности»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643998" cy="35004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«Обеспечение общественного порядка и противодействие преступности» являются: 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благоприятной и максимально безопасной для населения обстановки в жилом секторе, на улицах и в других общественных местах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возможности возникновения чрезвычайных ситуаций природного, техногенного, экологического и санитарно-эпидемиологического характера;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гражданской солидарности и интернационализма, противодействие любым проявлениям экстремизма и ксенофобии;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антитеррористической защищенности населения;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спроса на наркотики и ограничение их доступности;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уровня коррупционных проявлений на территории Большекрепинского сельского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гармонизация межнациональных отношений.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2000263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</a:t>
            </a:r>
            <a:b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программа Большекрепинского сельского поселения «Обеспечение первичных мер пожарной безопасности и безопасности людей на водных объектах»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715436" cy="292895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: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противопожарным оборудованием и совершенствование противопожарной защиты объектов социальной сферы;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разработка и реализация мероприятий, направленных на соблюдение правил пожарной безопасности населением и работниками учреждений социальной сферы;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повышение объема знаний и навыков в области пожарной безопасности руководителей, должностных лиц и специалистов;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организация работы по предупреждению и пресечению нарушений требований пожарной безопасности и правил поведения на воде;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для работы добровольной пожарной дружины; </a:t>
            </a:r>
          </a:p>
          <a:p>
            <a:endParaRPr lang="ru-RU" dirty="0"/>
          </a:p>
        </p:txBody>
      </p:sp>
      <p:pic>
        <p:nvPicPr>
          <p:cNvPr id="6" name="Рисунок 5" descr="0_news_53314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643446"/>
            <a:ext cx="1905000" cy="1905000"/>
          </a:xfrm>
          <a:prstGeom prst="rect">
            <a:avLst/>
          </a:prstGeom>
        </p:spPr>
      </p:pic>
      <p:pic>
        <p:nvPicPr>
          <p:cNvPr id="5" name="Рисунок 4" descr="5316d04e0b7c67e562089424d97284c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4643446"/>
            <a:ext cx="2973032" cy="18383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29618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«Развитие культуры»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3"/>
            <a:ext cx="8501122" cy="30003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ctr" fontAlgn="t"/>
            <a:r>
              <a:rPr lang="ru-RU" sz="2400" dirty="0" smtClean="0"/>
              <a:t>обеспечение доступа граждан к культурным ценностям и участию в культурной жизни, реализация творческого потенциала населения Большекрепинского сельского поселения; </a:t>
            </a:r>
          </a:p>
          <a:p>
            <a:pPr algn="ctr" fontAlgn="t"/>
            <a:r>
              <a:rPr lang="ru-RU" sz="2400" dirty="0" smtClean="0"/>
              <a:t> </a:t>
            </a:r>
            <a:r>
              <a:rPr lang="ru-RU" sz="2400" dirty="0" err="1" smtClean="0"/>
              <a:t>культурно-досуговой</a:t>
            </a:r>
            <a:r>
              <a:rPr lang="ru-RU" sz="2400" dirty="0" smtClean="0"/>
              <a:t> деятельности;</a:t>
            </a:r>
          </a:p>
          <a:p>
            <a:pPr algn="ctr" fontAlgn="t"/>
            <a:r>
              <a:rPr lang="ru-RU" sz="2400" dirty="0" smtClean="0"/>
              <a:t>улучшение материально-технической базы учреждений культуры;</a:t>
            </a:r>
          </a:p>
          <a:p>
            <a:pPr algn="ctr" fontAlgn="t"/>
            <a:r>
              <a:rPr lang="ru-RU" sz="2400" dirty="0" smtClean="0"/>
              <a:t> выявление и поддержка талантливых детей и молодежи.</a:t>
            </a:r>
          </a:p>
          <a:p>
            <a:pPr algn="ctr" fontAlgn="t"/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786322"/>
            <a:ext cx="2713864" cy="1805954"/>
          </a:xfrm>
          <a:prstGeom prst="rect">
            <a:avLst/>
          </a:prstGeom>
        </p:spPr>
      </p:pic>
      <p:pic>
        <p:nvPicPr>
          <p:cNvPr id="5" name="Рисунок 4" descr="79936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4786322"/>
            <a:ext cx="2714811" cy="1811288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47002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1500174"/>
            <a:ext cx="5072098" cy="51435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>Цель муниципальной программы Большекрепинского сельского поселения: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Комплексное решение вопросов, связанных с организацией благоустройства, обеспечением чистоты и порядка; 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защищенности окружающей среды от антропогенного воздействия для обеспечения безопасности жизнедеятельности человека, рациональное использование и охрана природных ресурсов;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повышение качества жизни населения на территории Большекрепинского сельского поселения.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05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14620"/>
            <a:ext cx="3588234" cy="201453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4572032" cy="7143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 Развитие физической культуры и спорта»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7150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дальнейшего развития физической культуры и массового спорта в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сельском поселении и привлечение различных слоев населения  к систематическим занятиям физической культурой и спортом.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задачи: 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потребности здорового образа жизни у жителей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увеличение числа жителей, систематически занимающихся    физической культурой и спортом;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воспитание физически и нравственно здорового молодого поколения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 физкультуры и спорта в населенных пунктах входящих в состав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и возможностей для успешной социализации и эффективной самореализации молодых людей вне зависимости от социального статуса и в интересах инновационного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государственной молодежной политики на территории поселения, создание условий для включения молодежи поселения как активного субъекта в процессы социально-экономического, общественно-политического, социально-культурного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целостной системы поддержки обладающей лидерскими навыками инициативной и талантливой молодежи;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вовлечение молодежи в социальную практику и ее информирование о потенциальных возможностях собственного развития;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у молодежи российской идентичности и профилактика асоциального поведения, этнического и религиозно-политического экстремизма в молодежной среде.</a:t>
            </a:r>
          </a:p>
          <a:p>
            <a:endParaRPr lang="ru-RU" sz="1400" dirty="0"/>
          </a:p>
        </p:txBody>
      </p:sp>
      <p:pic>
        <p:nvPicPr>
          <p:cNvPr id="6" name="Рисунок 5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1428760" cy="10938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/>
              <a:t>Уважаемые жители Большекрепинского сельского поселения!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47200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Эффективное, ответственное и прозрачное управление муниципальными финансами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2020-2022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является обеспечение прозрачности и открытости бюджетного процесса.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829576" cy="186847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34290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Обеспечение долгосрочной сбалансированности и устойчивости  бюджета поселения.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Создание условий для эффективного управления муниципальными финансами.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Создание условий для проведения эффективной бюджетной политики.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Совершенствование нормативного правового регулирования, методологического и информационного обеспечения бюджетного процесса.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 Совершенствование системы распределения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перераспределения финансовых ресурсов.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4.Повышение качества организации бюджетного процесса на муниципальном уровне.</a:t>
            </a:r>
          </a:p>
          <a:p>
            <a:endParaRPr lang="ru-RU" dirty="0" smtClean="0"/>
          </a:p>
        </p:txBody>
      </p:sp>
      <p:pic>
        <p:nvPicPr>
          <p:cNvPr id="5" name="Рисунок 4" descr="1120_x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5072074"/>
            <a:ext cx="2730609" cy="153707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143248"/>
            <a:ext cx="8286808" cy="3429024"/>
          </a:xfrm>
        </p:spPr>
        <p:txBody>
          <a:bodyPr>
            <a:normAutofit fontScale="62500" lnSpcReduction="20000"/>
          </a:bodyPr>
          <a:lstStyle/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x-none" sz="33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330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федеральный бюджет;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областной, краевой, республиканские бюджеты; 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местные бюджеты.</a:t>
            </a:r>
          </a:p>
          <a:p>
            <a:endParaRPr lang="ru-RU" dirty="0"/>
          </a:p>
        </p:txBody>
      </p:sp>
      <p:pic>
        <p:nvPicPr>
          <p:cNvPr id="4" name="Рисунок 3" descr="982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14290"/>
            <a:ext cx="5155509" cy="2933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vlfin.ru/assets/uploads/%D0%A1%D1%85%D0%B5%D0%BC%D0%B0%20%D0%B1%D1%8E%D0%B4%D0%B6%D0%B5%D1%82%D0%B0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00042"/>
            <a:ext cx="8607924" cy="574241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186766" cy="157163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36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Доходы и расходы бюджета</a:t>
            </a:r>
            <a:r>
              <a:rPr lang="ru-RU" altLang="ru-RU" sz="27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700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Принцип разграничения доходов, расходов и источников финансирования дефицита бюджета</a:t>
            </a:r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/>
            </a:r>
            <a:b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</a:br>
            <a: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143932" cy="4643470"/>
          </a:xfrm>
        </p:spPr>
        <p:txBody>
          <a:bodyPr>
            <a:normAutofit lnSpcReduction="10000"/>
          </a:bodyPr>
          <a:lstStyle/>
          <a:p>
            <a:r>
              <a:rPr lang="ru-RU" alt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alt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altLang="ru-RU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Проект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Собрания депутатов Большекрепинского сельского поселения «О бюджете Большекрепинского сельского поселения Родионово-Несветайского района района на 2020 год и на плановый период 2021 и 2022 годов» сформирован  на основе стратегических целей и задач, определенных Бюджетным посланием Президента Российской Федерации о бюджетной политике в 2020-2022 годах, основных направлений бюджетной и налоговой политики  Администрации Большекрепинского сельского поселения постановление № 91  от 31.10.2019г., с учетом прогноза социально-экономического развития  на 2020-2022 годы.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Отличительной особенностью проекта решения о бюджете на 2020 год и на плановый период 2021 и 2022 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 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5840435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Правовые основания для формирования и реализации с 1 января 2020 года муниципальных программ поселения установлены Бюджетным кодексом Российской Федерации и Решением Собрания депутатов Большекрепинского сельского поселения  от  22.11.2017 г № 48 «Об утверждении Положения о бюджетном процессе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поселении».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В соответствии с постановлением Администрации Большекрепинского сельского поселения от 26.09.2018г года № 89 «Об утверждении порядка разработки, реализации и оценки эффективности муниципальных программ Большекрепинского сельского поселения» и распоряжением Администрации Большекрепинского сельского поселения 18.09.2018 г. №29 «Об утверждении Перечня муниципальных программ Большекрепинского сельского поселения» утверждены 8 муниципальных программ  Большекрепинского сельского поселения.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Главной идеологией бюджетной политики традиционно остается улучшение условий жизни и самочувствия жителей Большекрепинского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2022 года.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Показатели бюджета Большекрепинского сельского поселения Родионово-Несветайского района представлены в решении о бюджете в соответствии с бюджетной классификацией.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dirty="0" smtClean="0">
                <a:cs typeface="Arial" charset="0"/>
              </a:rPr>
              <a:t/>
            </a:r>
            <a:br>
              <a:rPr lang="ru-RU" altLang="ru-RU" sz="1600" dirty="0" smtClean="0">
                <a:cs typeface="Arial" charset="0"/>
              </a:rPr>
            </a:br>
            <a:r>
              <a:rPr lang="ru-RU" altLang="ru-RU" sz="1600" b="1" kern="0" dirty="0" smtClean="0">
                <a:latin typeface="Arial" charset="0"/>
              </a:rPr>
              <a:t>Основные доходные источники бюджета Большекрепинского сельского поселения</a:t>
            </a:r>
            <a:br>
              <a:rPr lang="ru-RU" altLang="ru-RU" sz="1600" b="1" kern="0" dirty="0" smtClean="0">
                <a:latin typeface="Arial" charset="0"/>
              </a:rPr>
            </a:br>
            <a:r>
              <a:rPr lang="ru-RU" altLang="ru-RU" sz="1600" b="1" kern="0" dirty="0" smtClean="0">
                <a:latin typeface="Arial" charset="0"/>
              </a:rPr>
              <a:t>  в 2020-2022 годах</a:t>
            </a:r>
            <a:br>
              <a:rPr lang="ru-RU" altLang="ru-RU" sz="1600" b="1" kern="0" dirty="0" smtClean="0">
                <a:latin typeface="Arial" charset="0"/>
              </a:rPr>
            </a:br>
            <a:endParaRPr lang="ru-RU" sz="1600" dirty="0"/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15206" y="714356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 dirty="0">
                <a:cs typeface="Arial" charset="0"/>
              </a:rPr>
              <a:t>тыс.руб.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071548"/>
          <a:ext cx="8643996" cy="5622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738"/>
                <a:gridCol w="2725580"/>
                <a:gridCol w="856612"/>
                <a:gridCol w="934487"/>
                <a:gridCol w="856613"/>
                <a:gridCol w="856611"/>
                <a:gridCol w="778739"/>
                <a:gridCol w="856616"/>
              </a:tblGrid>
              <a:tr h="5286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13566,8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11284,8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11819,6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03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7951,9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58,6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71,6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8208,9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69,5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33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86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1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5984,6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8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2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711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851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БЮДЖЕТОВ ДРУГИХ УРОВНЕЙ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5614,9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3205,1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2700" b="1" kern="0" dirty="0"/>
              <a:t>Структура доходов бюджета </a:t>
            </a:r>
            <a:r>
              <a:rPr lang="ru-RU" altLang="ru-RU" sz="2700" b="1" kern="0" dirty="0" smtClean="0"/>
              <a:t>Большекрепинского</a:t>
            </a:r>
            <a:r>
              <a:rPr lang="ru-RU" altLang="ru-RU" sz="2700" b="1" kern="0" dirty="0"/>
              <a:t/>
            </a:r>
            <a:br>
              <a:rPr lang="ru-RU" altLang="ru-RU" sz="2700" b="1" kern="0" dirty="0"/>
            </a:br>
            <a:r>
              <a:rPr lang="ru-RU" altLang="ru-RU" sz="2700" b="1" kern="0" dirty="0"/>
              <a:t> сельского поселения </a:t>
            </a:r>
            <a:br>
              <a:rPr lang="ru-RU" altLang="ru-RU" sz="2700" b="1" kern="0" dirty="0"/>
            </a:br>
            <a:r>
              <a:rPr lang="ru-RU" altLang="ru-RU" sz="2700" b="1" kern="0" dirty="0"/>
              <a:t>в </a:t>
            </a:r>
            <a:r>
              <a:rPr lang="ru-RU" altLang="ru-RU" sz="2700" b="1" kern="0" dirty="0" smtClean="0"/>
              <a:t>2020-2022 </a:t>
            </a:r>
            <a:r>
              <a:rPr lang="ru-RU" altLang="ru-RU" sz="2700" b="1" kern="0" dirty="0"/>
              <a:t>годах</a:t>
            </a:r>
            <a:r>
              <a:rPr lang="ru-RU" altLang="ru-RU" b="1" kern="0" dirty="0"/>
              <a:t/>
            </a:r>
            <a:br>
              <a:rPr lang="ru-RU" altLang="ru-RU" b="1" kern="0" dirty="0"/>
            </a:br>
            <a:endParaRPr lang="ru-RU" dirty="0"/>
          </a:p>
        </p:txBody>
      </p:sp>
      <p:pic>
        <p:nvPicPr>
          <p:cNvPr id="11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86454"/>
            <a:ext cx="8643998" cy="87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/>
        </p:nvGraphicFramePr>
        <p:xfrm>
          <a:off x="2857488" y="2857496"/>
          <a:ext cx="328614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85720" y="1285860"/>
          <a:ext cx="314327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5572132" y="1285860"/>
          <a:ext cx="3214743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1310</Words>
  <Application>Microsoft Office PowerPoint</Application>
  <PresentationFormat>Экран (4:3)</PresentationFormat>
  <Paragraphs>327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Бюджет для граждан </vt:lpstr>
      <vt:lpstr>Уважаемые жители Большекрепинского сельского поселения!</vt:lpstr>
      <vt:lpstr>Слайд 3</vt:lpstr>
      <vt:lpstr>Слайд 4</vt:lpstr>
      <vt:lpstr>Доходы и расходы бюджета Принцип разграничения доходов, расходов и источников финансирования дефицита бюджета  </vt:lpstr>
      <vt:lpstr>Слайд 6</vt:lpstr>
      <vt:lpstr>Слайд 7</vt:lpstr>
      <vt:lpstr> Основные доходные источники бюджета Большекрепинского сельского поселения   в 2020-2022 годах </vt:lpstr>
      <vt:lpstr>Структура доходов бюджета Большекрепинского  сельского поселения  в 2020-2022 годах </vt:lpstr>
      <vt:lpstr>Структура расходов бюджета  Большекрепинского сельского поселения</vt:lpstr>
      <vt:lpstr>Общий объем расходов на 2020 год определен в 14017,1 тыс. рублей, что на 4,1  процента ниже первоначальных показателей бюджета 2019 года. Общий объем расходов на 2021 год и 2022 год составляет 11985,3  тыс. рублей и 12519,8  тыс. рублей соответственно.   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2020-2022 годах и с учетом основных направлений бюджетной и налоговой политики Большекрепинского сельского поселения  на 2020-2022 годы.     Денежное содержание муниципальных служащих рассчитано с учетом роста фонда оплаты труда  года без учета его дальнейшего повышения в 2020 – 2022 годах.                     Расходы 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  </vt:lpstr>
      <vt:lpstr>На реализацию принятых муниципальных программ Большекрепинского сельского поселения предусмотрено  в 2020 году 13558,8 тыс. рублей, в 2021 году 10901,1 тыс. рублей, в 2022 году 11646,6 тыс. рублей </vt:lpstr>
      <vt:lpstr>Слайд 13</vt:lpstr>
      <vt:lpstr>Муниципальная программа Большекрепинского сельского поселения «Социальная поддержка граждан» </vt:lpstr>
      <vt:lpstr>МУНИЦИПАЛЬНАЯ ПРОГРАММА  БОЛЬШЕКРЕПИНСКОГО СЕЛЬСКОГО ПОСЕЛЕНИЯ «Обеспечение общественного порядка и противодействие преступности» </vt:lpstr>
      <vt:lpstr>Муниципальная программа Большекрепинского сельского поселения «Обеспечение первичных мер пожарной безопасности и безопасности людей на водных объектах» </vt:lpstr>
      <vt:lpstr>Муниципальная программа «Развитие культуры»</vt:lpstr>
      <vt:lpstr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vt:lpstr>
      <vt:lpstr>Муниципальная программа « Развитие физической культуры и спорта»</vt:lpstr>
      <vt:lpstr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 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Пользователь</dc:creator>
  <cp:lastModifiedBy>Пользователь</cp:lastModifiedBy>
  <cp:revision>73</cp:revision>
  <dcterms:created xsi:type="dcterms:W3CDTF">2019-01-18T12:07:43Z</dcterms:created>
  <dcterms:modified xsi:type="dcterms:W3CDTF">2020-03-10T10:22:55Z</dcterms:modified>
</cp:coreProperties>
</file>